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5" r:id="rId18"/>
    <p:sldId id="273" r:id="rId19"/>
    <p:sldId id="274" r:id="rId20"/>
    <p:sldId id="276" r:id="rId21"/>
    <p:sldId id="278" r:id="rId22"/>
    <p:sldId id="277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91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86441" autoAdjust="0"/>
  </p:normalViewPr>
  <p:slideViewPr>
    <p:cSldViewPr>
      <p:cViewPr varScale="1">
        <p:scale>
          <a:sx n="78" d="100"/>
          <a:sy n="78" d="100"/>
        </p:scale>
        <p:origin x="-152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91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4B8AA86-38A4-41CF-AFBC-5FC12C0AA34E}" type="datetimeFigureOut">
              <a:rPr lang="ru-RU" smtClean="0"/>
              <a:pPr/>
              <a:t>15.09.2010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65C107-08E2-487C-BF02-A84B5F2D7B1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1772816"/>
            <a:ext cx="66967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ОБОРУДОВАНИЕ И АВТОМАТИЗАЦИЯ ПЕРЕРАБАТЫВАЮЩИХ ПРОИЗВОДСТВ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№2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СХЕМЫ ПЕРЕРАБАТЫВАЮЩИХ ПРОИЗВОДСТВ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ag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298"/>
            <a:ext cx="8844084" cy="3042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 flipH="1">
            <a:off x="179512" y="3164681"/>
            <a:ext cx="8784976" cy="36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Рис. 4.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Аппаратурно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-технологическая схема производства хлебобулочных изделий: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1 - автомашины; 2 -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автомуковоз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3 - трубопровод; 4 - бункера для хранения; 5 -дисковые 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реключатели; 6,10,14 - фильтры; 7 - роторный питатель; 8, 11 - промежуточные емкости; 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просеиватель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12 - весы; 13 - бункер; 15 - производственный бункер; 16 - водомерный 17,18,19, 20 - сборники раствора соли, дрожжевого молока, раствора сахара, жира; 21, , 23, 24 - бачки постоянного уровня для раствора соли, дрожжевого молока, раствора сахара, жира; 25 - дозатор муки и дополнительного сырья; 26 - тестомесильная машина; 27 - дисковый питатель для подачи опары или теста; 28 - бункерный тестоприготовительный агрегат непрерывного действия; 29 - емкость для брожения теста; 30 -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тестоделителъ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31, 33, транспортеры; 32 -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округлитель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; 34 - тестозакаточная машина; 35 - механизм для укладки тестовых заготовок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расстойный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шкаф; 36 -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расстойный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шкаф; 37 - транспортер для пересадки тестовых заготовок на под печи; 38 - хлебопекарная печь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схема производства растительных масел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Современный технологический процесс переработки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масличных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культур состоит из трех этапов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рис.5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lvl="0"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этап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очистка семян от примесей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включает очистку семян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минеральных, органических примесей, а также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металломагнитных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частиц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этап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приготовление мезги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включает обрушивание семян с отделением лузги от ядер, плющение ядра, жарение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мезги; 3 этап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отжим и очистка масла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непосредственный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отжим, фильтрование и отстаивание масла.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Взвешенные на весах 1 семена подсолнечника поступают на хранение в силос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 переработкой семена дважды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очищаются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двух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трехситовых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сепараторах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 и 4, а также на магнитном уловителе 5. Очищенные от примесей семена взвешивают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6 и подают в расходный бункер, откуда они транспортируются в шахтную или барабанную сушилку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8. В процессе тепловой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обработки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влажность семян уменьшается с 9...15 до 2...7 %.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Температура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семян во время сушки не превышает 50 °С, после охлаждения 35 °С. Высушенные семена после весового контроля на весах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направляют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силосы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 на длительное хранение или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промежуточный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бункер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10. Дальнейшая переработка семян заключается в отделении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оболочки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ядра. Этот процесс включает шелушение (обрушивание) семян и отделение оболочки от ядра.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Из бункера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10 семена подсолнечника направляются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шелушения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обрушивающую машину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11. В результате обрушивания получаются полуфабрикат, называемый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рушанкой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Рушанка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смесь из частиц, различных по массе, форме, парусности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размерам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рушанке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присутствуют целые ядра, их осколки,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разнообразные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величине и форме частицы оболочки, а также целые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семена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недоруш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отделения оболочки от ядра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рушанка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направляется в аспирационную веялку - воздушно-ситовую сортирующую машину 12. После разделения целое ядро и части ядра подаются в промежуточный бункер 13. Обрушенные целые или дробленые ядра подсолнечника взвешиваются на весах 14 и измельчаются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пятивальцовом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станке 15. В процессе измельчения клеточная структура ядер подсолнечника разрушается, что способствует более полному и быстрому извлечению масла при дальнейшем прессовании или экстрагировании. После измельчения получается полуфабрикат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мятка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которую для облегчения выделения масла путем последующего прессования или экстрагирования направляют в жаровню 16. При жарении влажность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мятки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понижается до 5...7 %, а температура повышается до 100...105 °С.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Обработанная в жаровне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мятка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называется мезгой. Она представляет собой сыпучий пористый материал, который в дальнейшем направляется на прессование, экстрагирование либо на совместное проведение этих процессов.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Обработанная в жаровне мезга подается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шнековый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пресс 17, Масло из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шнекового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пресса очищается от механических примесей В фильтре-прессе 18. Жмых, содержащий 4...7 % масла, измельчается в молотковой дробилке 19 и плющильном либо вальцовом станке 20, а продукт измельчения направляется на обработку в экстракционный аппарат 21.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Противотоком к движению жмыха перемещается экстрагирующее вещество бензин, являющийся летучим растворителем. Масло извлекается из разрушенных клеток жмыха, растворяясь в бензине. Смесь масла, бензина и некоторого количества частиц вытекает из правой колонны экстракционного аппарата 21 и направляется в отстойник 22 или патронный фильтр.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 descr="image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60648"/>
            <a:ext cx="5328592" cy="415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3528" y="4365104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Аппаратурно-технологическая схема производства растительных масел: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1, 6, 9, 14,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весы;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2 - силос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3, ситовые сепараторы;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Магнитный уловитель; 7, 10,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13 - бункера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шахтная сушилка;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11 - обрушивающая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машина;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воздушно-ситовая сортирующая машина;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пяти вальцовый станок; 16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жаровня;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шнековый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пресс;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фильтр-пресс;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молотковая дробилка;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вальцовый станок; 21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экстракционный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аппарат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22 - отстойник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23 -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предварительный дистиллятор;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24 - окончательный дистиллятор; 26 -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разливочно-укупорочный автомат;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27 -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автомат для укладки бутылок в ящики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88640"/>
            <a:ext cx="864096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экстрагирующей колонны аппарата выводится обезжиренный продукт, который называется шротом. Очищенный от твердых частиц раствор масла в бензине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мисцелла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- до 105...115 "С, и из нее при атмосферном давлении частично отгоняются пары бензина. В окончательном дистилляторе 24, работающем под разрежением, из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мисцеллы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удаляются остатки бензина, и очищенное масло подается на весы 25. После весового контроля масло подается в разливочно-укупорочный автомат 26. Далее тара с маслом направляется в автомат 27 для укладки бутылок в ящики.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схема производства пастеризованного молока</a:t>
            </a:r>
          </a:p>
          <a:p>
            <a:pPr algn="just"/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пастеризованного молока включает следующие стадии: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очистку, охлаждение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резервирование; нормализацию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содержанию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жира; гомогенизацию; пастеризацию молока; охлаждение; розлив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автомолочных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цистерн перекачивается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центробежными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насосами 1. Количество принятого молока фиксируется счетчиком-расходомером 2. Масса принятого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может быть установлена также путем использования емкостей 3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тензометрическим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устройством или тарированных емкостей.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Молоко очищается от механических примесей на фильтре или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сепараторах-молокоочистителях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затем охлаждается до 4...6 °С в пластинчатом охладителе 4 и с помощью насоса через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уравнительный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бачок 5 поступает в емкости для хранения 3.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предприятиях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небольшой мощности в этой же емкости охлажденное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молоко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нормализуют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смешиванием. Белковое молоко производят 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сухого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предварительно растворенного в емкости 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1" descr="image6"/>
          <p:cNvPicPr>
            <a:picLocks noChangeAspect="1" noChangeArrowheads="1"/>
          </p:cNvPicPr>
          <p:nvPr/>
        </p:nvPicPr>
        <p:blipFill>
          <a:blip r:embed="rId2" cstate="print"/>
          <a:srcRect b="8067"/>
          <a:stretch>
            <a:fillRect/>
          </a:stretch>
        </p:blipFill>
        <p:spPr bwMode="auto">
          <a:xfrm>
            <a:off x="251520" y="188640"/>
            <a:ext cx="8568952" cy="4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51520" y="465313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6. Аппаратурно-технологическая схема производства пастеризованного молока: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1 - центробежные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насосы;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2 - счетчик-расходомер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3,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емкость;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4 - пластинчатый охладитель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5 - уравнительный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бачок;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пастеризационно-охладительная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установка;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сепаратор-молокоочиститель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гомогенизатор;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пластинчатый пастеризатор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производстве топленого, восстановленного молока и с повышенной массовой долей жира нормализованное молоко подогревают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установке 6 до 40...45 °С, очищают на центробежных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сепараторах-молокоочистителях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 и для предотвращения отстоя жира гомогенизируют в гомогенизаторах 8. Затем молоко пастеризуют при 76 ± 2 "С, выдерживают 15...20 с и охлаждают до 4...6 "С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установке 6.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получения топленого молока его пастеризуют при 95...99 "С в трубчатых или пластинчатых пастеризаторах 9 и выдерживают в емкостях 3 в течение 3...4 ч. После топления молоко охлаждают в пластинчатых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установках 6 до 4...6 °С.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Затем молоко поступает на розлив в стеклянные бутылки или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фасование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пакеты из полимерной пленки.</a:t>
            </a:r>
          </a:p>
          <a:p>
            <a:pPr algn="just"/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схема производства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творога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Существует два способа производства творога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традиционный и раздельный. Производство творога традиционным способом включает следующие операции: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нормализацию молока до требуемого состава; очистку и пастеризацию молока; заквашивание молока; сквашивание молока; разрезание сгустка; отделение сыворотки;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самопрессование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прессование творога; охлаждение творога;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фасование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Аппаратурно-технологическая схема выработки творога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традионным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способом приведена на 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Молоко из емкости 1 подается сначала в уравнительный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2, затем насосом 3 в секцию рекуперации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установки 5, где подогревается до 35...40 °С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сепаратор-очиститель 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820472" cy="298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9512" y="3429000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Рис.7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Аппаратурно-технологическая схема производства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творога традиционным способом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емкость;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уравнительный бачок;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3 - насос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сепаратор-очиститель;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ванна;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7 - пресс-тележка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8 - охладитель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9 - фасовочная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машина;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заквасочник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Нормализованное и очищенное молоко направляется на пастеризацию при 78...80 ° С с выдержкой 20...30 с. Пастеризованное молоко охлаждают в секции рекуперации пластинчатой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пастериционно-охладительной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установки 5 до температуры сквашивания (в теплое время года до 28...30 °С, в холодное - до 30...32 °С) и направляют в специальные ванны 6 на заквашивание.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молоко вносят закваску, приготовленную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заквасочнике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10. Для ускорения выделения сыворотки сгусток разрезают специальными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проволочными ножами на кубики (размер граней 2 см). Для дальнейшего отделения сыворотки сгусток подвергают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самопрессованию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прессованию с использованием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пресстележек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7. По окончании прессования творог немедленно направляют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охлаждение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 температуры не выше 8 °С. Для охлаждения используют охладители разных конструкций, например двухцилиндровый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охладитель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8. Готовый творог фасуют на машинах 9 в мелкую и крупную тару.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Аппаратурно-технологическая схема производства творога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раздельным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способом приведена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рис.8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Молоко из емкости 1 подается насосом 2 в уравнительный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бачок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3, из него насосом 2 в секцию рекуперации пластинчатой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установки 4 для подогрева до 40...45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° 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Подогретое молоко поступает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сепаратор-сливкортделитель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5, в котором разделяется на обезжиренное молоко и сливки с массовой долей жира не менее 50 %. Сливки подаются сначала в промежуточную емкость 6, а затем насосом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пластинчатую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установку 8, где пастеризуются при 85...90 °С с выдержкой 15...20 с, охлаждаются до 2...4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°С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направляются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двустенную емкость 9 на временное хранение 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смешивания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творогом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71296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Обезжиренное молоко из сепаратора поступает в пластинчатую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установку 4, где сначала пастеризуется при 78 °С с выдержкой 15...20 с, а затем охлаждается до 30...34 °С и направляется в резервуар 11, снабженный специальной мешалкой, для сквашивания. Закваска, приготовленная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заквасочнике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10, насосом 7 подается в резервуар 11. Сюда же поступают хлорид кальция и фермент, смесь тщательно перемешивают и оставляют для сквашивания. Полученный сгусток тщательно перемешивается и насосом 12 подается в пластинчатый теплообменник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13, где вначале подогревается до 60...62 °С для лучшего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отделения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сыворотки, а затем охлаждается до 25...32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°С,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благодаря чему он лучше разделяется на белковую часть и сыворотку. Из теплообменника 13 сгусток через сетчатый фильтр 14 под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давлением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подается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сепаратор-творогоизготовитель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15, где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сыворотку и творог.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Полученный обезжиренный творог подают специальным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насосом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16 на охладитель 17 для охлаждения до 8 °С, а затем растирают на вальцовке до получения гомогенной консистенции.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Охлажденный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творог направляется в месильную машину 19, куда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дозирующим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насосом 7 подаются пастеризованные охлажденные сливки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емкости 18 и все тщательно перемешивается. Готовый творог фасуют на машинах 20 и направляют в камеру хранения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64096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схема производства муки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ТС переработки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сельскохозяйственного сырья включают большое число операций. Из них можно выде­лить важнейшие, в процессе которых сырье или промежуточные продукты производства существенно изменяются. Совокупность машин и аппаратов, применяемых для осуществления основной или вспомогательных операций, называется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схемой.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любого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перерабатывающего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производства можно условно разделить на три участка: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сырья к производству, приготовление полуфабрикатов, получение готовой продукции.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общем виде производство муки состоит из двух этапов: подготовка зерна к помолу; помол зерна.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 подготовки зерна к помолу включает: очистку зерновой массы от примесей; обработку поверхности зерна сухим или мокрым способом; гидротермическую обработку зерна;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формирование помольной партии из нескольких потоков зерна с различными технологическими свойствами.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Процесс помола включает: измельчение; сепарирование; выделение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крупок; отделение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частиц эндосперма от оболочек зерна.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качественный продукт получается при применении так называемых повторительных помолов, когда муку вырабатывают путем многократного и последовательного пропуска зерна и его частей через ряд измельчающих, сепарирующих,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вымольных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ситовеечных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машин.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приведена аппаратурно-технологическая схема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переработки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зерна пшеницы в муку.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676456" cy="4178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9512" y="4437112"/>
            <a:ext cx="878497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Аппаратурно-технологическая схема производства творога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раздельным способом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1, 6,18 -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емкость; 2, 7,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12 - насос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уравнительный бачок; 4,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установка; 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сепаратор-сливкоотделитель;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9 - двустенная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емкость;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заквасочник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11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резервуар для сквашивания;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13 - теплообменник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14 - сетчатый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фильтр;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15 -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сепаратор-творогоизготовитель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насос;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охладитель;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месильная машина;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20 - машина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фасования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производства сыра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Производство сыра состоит из следующих стадий: подготовки молока к выработке сыра; свертывания молока, получения и обработки сгустка; формования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сыра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самопрессования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прессования сыра;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посолки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сыра; созревания сыра.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прокачивается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насосом 1 через фильтр 2,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воздухоочиститель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и счетчик 4 в емкости для молока 5 и охладительную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Охлажденное молоко насосом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из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емкостей для хранения 5 направляется на пастеризацию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пастеризационно-охладительную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установку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10, на дезодорацию в дезодоратор 9 и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нормализацию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сепаратор 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Пастиризованное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нормализованное молоко кислотностью не 27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направляют в аппараты для выработки сырного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зерна,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куда из бачков постоянного уровня 12 вносят раствор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хлорида кальция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бактериальную закваску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мезофильных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молочно-кислых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бактерий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количестве 0,5...1,0 %. Готовый сгусток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разрезают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часть сыворотки удаляют, зерно вымешивают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После повторного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нагревания и вымешивания сырное зерно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насосом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 направляется на передвижной стол 16 и загружается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формовочные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аппараты 17. Сыворотка из сборника 14 насосом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 отводится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переработку.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формовочном аппарате 17 сырное зерно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подпрессовывается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давлении 1,0...2,0 кПа, затем разрезается на бруски.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Конвейером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 сыр загружается в прессы 19 и прессуется 1,5...2,5 ч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постоянно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возрастающем от 10 до 50 кПа давлении,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взвешивания на весах 20 сыр подъемником 22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направляется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посолочный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этажер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21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посолки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рассоле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концентратом хлорида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натрия 20% при 8...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течение 2,5.,.3,5 сут. с помощью насоса 23 циркулирует через охладитель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расола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24.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-1179512"/>
            <a:ext cx="3240360" cy="8838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sp>
        <p:nvSpPr>
          <p:cNvPr id="3" name="Прямоугольник 2"/>
          <p:cNvSpPr/>
          <p:nvPr/>
        </p:nvSpPr>
        <p:spPr>
          <a:xfrm>
            <a:off x="179512" y="188640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посола бруски сыра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электропогрузчиком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26 доставляют на созревание на передвижные стеллажи 25. В комплект оборудования для ухода за сыром в период созревания входят устройство разгрузки 27, машина для мойки 28, машина для сушки 29. Машина 31 предназначена для мойки полок и их обсушки. Сыры на полки для созревания с помощью устройства 32. парафинируют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парафинере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30.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941168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Рис. 9. Аппаратурно-технологическая схема производства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голандского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сыра: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1, 7, 13, 15, 23 – насосы, 2 - фильтр, 3 - воздухоочиститель, 4 - счетчик, 5 – емкость, 6 – охладительная установка, 8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сепаратор-нормализатор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9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дезадоратор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10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пастеризационно-охладительная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установка, 11 – аппарат для выработки сырного зерна, 12 - бачки постоянного уровня, 14 – сборник, 16 – передвижной стол, 17 – формовочные аппараты, 18 – конвейер, 19 – пресс, 20 – весы, 21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посолочный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этажер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22 – подъемник, 24 – охладитель рассола, 25 – передвижные стеллажи, 26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электропогрузчик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27 – устройство для разгрузки сыров, 28 – машина для мойки сыров, 29 – машина для сушки сыров, 30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парафинер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31 – машина для мойки и обсушки полок, 32 – устройство для загрузки сыра на полки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схема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производства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вареных колбас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 изготовления вареных колбас состоит из следующих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операций: предварительного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измельчения мясного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сырья; посола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созревания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мяса; тонкого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измельчения и приготовления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фарша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шприцевания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фарша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оболочку; вязки батонов; тепловой обработки.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разделки и обвалки мясо направляют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жиловку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отделение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соединительной ткани, кровеносных и лимфатических сосудов, хрящей, мелких косточек и загрязнений.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предприятиях малой мощности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жилованное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мясо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измельчают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волчке 1 и с помощью напольных тележек 2 транспортируют к смесителю 3, в котором производится посол. Посоленное мясо выгружают из смесителя 3 в напольную тележку и транспортируют в камеру созревания 4.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предприятиях средней и большой мощности мясо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измельчают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солят с помощью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посолочного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агрегата 5 или комплекса оборудования 6. В первом агрегате измельченное мясо самотеком поступает в смеситель, а во втором фаршевым насосом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перекачивается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трубопроводу от волчка в весовой бункер смесителя.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Посолочные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вещества подаются автоматическими дозаторами в количестве, пропорциональном массе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измельченного мяса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смесителя. После перемешивания и выгрузки сырье в тележках направляют в камеру созревания 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использовании чашечного куттера 7 фарш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транспортируют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шприцующей машине 8 в напольных тележках. В этом случае колбасные батоны формуют вручную в отрезную оболочку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заделанным концом с последующей вязкой батонов шпагатом на конвейерном столе 9 и разгрузкой их в колбасные рамы 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производстве колбас на предприятиях с более высокой степенью механизации применяют комбинированные машины для приготовления фарша и автоматы для формирования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колбасных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изделий.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Смеситель-измельчитель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11 предназначен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смешивания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выдержанного в посоле измельченного мяса 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рецептурными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ингредиентами и последующего его тонкого измельчения в установке 12. Формование вареных колбас с изготовлением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оболочки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из рулонного материала осуществляют на колбасном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агрегате 13. После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вязки или наложения петли батоны навешивают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палки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 размещают на рамы 10 и направляют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термокамеру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14 для термической обработки.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5517232"/>
            <a:ext cx="856895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Аппаратурно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-технологическая схема производства вареных колбас: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волчок;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напольная тележка;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3 - смеситель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камера созревания;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5 -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посолочный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агрегат;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6 - комплекс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оборудования для посола мяса;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7 - куттер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8 -шприцующая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машина;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конвейерный стол;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10 -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колбасные рамы;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11 -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смеситель-измельчитель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12 -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машина для тонкого измельчения;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13 -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агрегат для формования колбас;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14 -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термокамера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708920"/>
            <a:ext cx="6552728" cy="2900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8784976" cy="4576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79512" y="5013176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1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Аппаратурно-технологическая схема переработки зерна пшеницы в муку: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1, 3, 12,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бункера;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автоматические весы;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зерноочистительный сепаратор; 5,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магнитные колонки; 6, 7, 25,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26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циклоны; 8,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 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триеры;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10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обоечная машина;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 —увлажнитель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15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16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вальцовые станки; 18,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рассевы;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ситовеечная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машина; 21,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22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вымольные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машины; 23,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24 —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вентиляторы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Из бункера 1 через весы 2 и бункер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зерно поступает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сепаратор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4. Здесь оно очищается от крупных, мелких и легких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примесей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затем, проходя через магнитную колонку 5, освобождается от металломагнитных частиц и подается последовательно в триеры: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куколеотборник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8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овсюгоотборник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9, где отделяются примеси, отличающиеся от зерен основной культуры длиной.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Очищенное от примесей зерно поступает в обоечную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машину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10 идя очистки поверхности зерен от пыли и частичного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отделения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плодовых оболочек и зародыша.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увлажнителе 11 зерно увлажняется и затем транспортируется в бункера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отволаживания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12 и 13.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отволаживания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пройдя еще раз через магнитную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колонку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14, зерно поступает в вальцовый станок 15. Продукты размола из вальцового станка подаются на сита рассева 18, где разделяются на фракции по крупности — от муки до крупных частиц зерна.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Крупные частицы, т. е. верхний сход, поступают в вальцовый станок 16 второй ступени, крупки направляются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ситовеечную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машину 19. Мука и дунсты выводятся из процесса.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ситовеечной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машине крупки обогащаются и сепарируются, после чего чистые крупки поступают в вальцовый станок 17, а крупки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неотделившимися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оболочками —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вымольную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машину 21, где отделяются от оболочек и также направляются в вальцовый станок.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Число ступеней размола, сепарирования, обогащения зависит от вида зерна, требуемого сорта муки, ее выхода и т. д.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7693"/>
            <a:ext cx="8640960" cy="6624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схема переработки зерна в крупу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переработки зерна в крупу состоит из трех основных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этапов: подготовки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зерна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переработке; переработки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зерна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крупу; затаривания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отпуска готовой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продукции. Существуют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общие принципы построения процессов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зерна различных культур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переработке. Подготовка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зерна включает выделение примесей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гидротермическую обработку.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переработки зерна включает: шелушение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зерна; сортирование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продуктов шелушения; контроль готовой продукции.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качестве примера на 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схема переработки проса в пшено.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Зерно из бункера 1 через автоматические весы 2 направляется на трехкратную последовательную очистку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воздушноситовых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сепараторах 3. На первой системе сепарирования отделяются крупные, мелкие и легкие примеси. После сепарирования зерно поступает на вторую систему сепарирования, а затем на третью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где выделяются мелкая, крупная фракции и примеси. Крупная фракция проса сортируется в рассеве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дополнительного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отбора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мелкого зерна проса. Отходы контролируют с помощью бурата 4 и воздушных сепараторов 6. Крупное и мелкое зерно раздельно направляются в воздушные сепараторы 6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отвеивания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воздухом недоразвитых зерен проса.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Для отделения минеральной примеси зерно обрабатывается в камнеотделительной машине 5, затем очищенное зерно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подвергается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шелушению. Просо шелушат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дву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однодековых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вальцедековых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станках 8, последовательно пропуская продукты через две или четыре системы станков. После каждой системы шелушения продукт дважды провеивается в воздушных сепараторах 9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отделения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лузги, мучки и дробленого ядра.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126" y="260648"/>
            <a:ext cx="8545674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179512" y="4941168"/>
            <a:ext cx="87849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Аппаратурио-технологическая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схема производства пшена: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бункер для неочищенного зерна; 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автоматические весы;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3 - воздушно-ситовые сепараторы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бурат;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камнеотделительная машина; 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 9 - воздушные сепараторы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7 - рассев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вальцедековый станок;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исходное зерно;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II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отходы;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III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минеральные примеси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 IV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очищенное зерно;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- лузга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VI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мучка;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VII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крупа на контроль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7693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Аппаратурно-технологическая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схема производства макаронных изделий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Технологический процесс изготовления макарон включает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этапы: подготовку основного и дополнительного сырья, дозирование ингредиентов и приготовление теста, прессование теста, разделку сырых изделий, сушку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охлаждение высушенных изделий, отбраковку и упаковывание готовой продукции.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Мука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силосов 1 с помощью дозаторов смешивается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требуемом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соотношении шнеком 2. Мучная смесь в виде аэрозоля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роторным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питателем 3 подается в циклон 4, где мука отделяется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воздуха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роторным дозатором 5 направляется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просеиватель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Просеянная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мука проходит магнитный уловитель 7, взвешивается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там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загружается в бункер 9. Для приготовления теста кроме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требуется дополнительное сырье, которое готовится в виде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эмульсии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сборнике 13 и представляет собой суспензию, состоящую из теплой воды и добавок. Готовая эмульсия поступает в расходный бак 12, снабженный мешалкой и рубашкой для теплой воды.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Мука и эмульсия роторным дозатором 10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насосом-дозатором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11 подаются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тестомеситель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14. Затем тесто поступает в пресс 15. Отформованные сырые макаронные изделия 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выходе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из матрицы пресса обдуваются воздухом для предотвращения слипания. Специальное устройство режет изделия, и они насыпью поступают сначала в камеру предварительной сушки 16, затем в камеру окончательной сушки 17, где поддерживается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режим. После сушки нагретые изделия выдерживают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накопителях-стабилизаторах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18, где они постепенно остывают до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комнатной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температуры и выравнивается влагосодержание. Готовые изделия подаются в упаковочную машину 19, снабженную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устройством, и фасуются в коробки, целлофановые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полиэтиленовые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пакеты. После укладки в короба и маркировки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готовая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продукция отправляется на склад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image3"/>
          <p:cNvPicPr>
            <a:picLocks noChangeAspect="1" noChangeArrowheads="1"/>
          </p:cNvPicPr>
          <p:nvPr/>
        </p:nvPicPr>
        <p:blipFill>
          <a:blip r:embed="rId2" cstate="print"/>
          <a:srcRect b="11412"/>
          <a:stretch>
            <a:fillRect/>
          </a:stretch>
        </p:blipFill>
        <p:spPr bwMode="auto">
          <a:xfrm>
            <a:off x="179512" y="260648"/>
            <a:ext cx="8793999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79512" y="3573016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Рис. 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Аппаратурио-технологическая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схема производства макарон: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1 - силосы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шнек; 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роторный питатель;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циклон; 5, 10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роторные дозаторы;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просеиватель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магнитный уловитель;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весы;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бункер;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насос-дозатор;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расходный бак; 13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промежуточный сборник; 14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тестомеситель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пресс;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камера предварительной сушки;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камера окончательной сушки;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18 - накопители-стабилизаторы; 19 -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упаковочная машина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1"/>
            <a:ext cx="8784976" cy="6588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Аппаратурно-технологичёская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схема производства хлебобулочных изделий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хлебозаводе, работающем с полным циклом производства, различают три основных производственных участка: хранение и подготовка сырья к производству; приготовление и разделка теста; выпечка хлеба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Муку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доставляют на хлебозавод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автомуковозами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дополнительное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сырье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автомашинами 1. По трубопроводу 3 мука через дисковые переключатели 5 поступает в силосы (бункера) 4 для хранения. Фильтры 6, 10, 14 служат для очистки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транспортирующего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воздуха от мучной пыли. Затем роторными питателями 7 мука направляется в промежуточную емкость 8, которая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расположена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просеивателем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9, и далее в промежуточную емкость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После взвешивания на весах 12 мука ссыпается в бункер 13, 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трубопроводу поступает в производственный бункер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15. Вода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подготавливается в водомерном бачке 16, 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дополнительное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сырье в виде растворов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сборниках 17. . 20. Для опарного способа приготовления теста в тестомесильную машину 26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бункерного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тестоприготовительного агрегата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28 дозатором 25 отмеривается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мука, а из бачков постоянного уровня 21...24 дозатором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подаются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растворы дополнительного сырья. После брожения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тестоприготовительном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агрегате опара дозируется во вторую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тестомесильную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машину с одновременной подачей оставшейся части муки, воды и раствора соли. Приготовление теста завершается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жжением в емкости 29. Выброженное тесто питателем 27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делитель 30, откуда в виде отдельных кусков заданной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массы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транспортерами 31, 33 передается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округлитель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32 и далее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задаточную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машину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34. Укладчик-манипулятор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35 перекладывает тестовые заготовки на люльки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расстойного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шкафа 36.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Расстоявшиеся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заготовки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транспортером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37 доставляются на под туннельной печи 38. Готовый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продукт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транспортером 39 направляется в экспедицию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поставки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розничную сеть.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141</TotalTime>
  <Words>4315</Words>
  <Application>Microsoft Office PowerPoint</Application>
  <PresentationFormat>Экран (4:3)</PresentationFormat>
  <Paragraphs>94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Wenn</dc:creator>
  <cp:lastModifiedBy>Wenn</cp:lastModifiedBy>
  <cp:revision>15</cp:revision>
  <dcterms:created xsi:type="dcterms:W3CDTF">2010-09-15T11:47:01Z</dcterms:created>
  <dcterms:modified xsi:type="dcterms:W3CDTF">2010-09-15T16:02:21Z</dcterms:modified>
</cp:coreProperties>
</file>